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E24EE-F85B-5FBE-A1EC-5C4B7ED3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39A071-82E9-FFB1-F373-70DEE0B8D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B61F-7C8C-424C-BD65-72EEED9A3D0E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89FEAF-295B-DDE9-F41D-C5468681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BC1480-FAE9-7B5F-341E-C32A0A562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D9A0-217D-4C8D-9F64-6EFF85EBD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9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F1134-E179-1501-6A01-3673AEFA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9E0B62-D37F-7E94-435D-74366F4E1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E0155F-1D4F-7A0C-1BD3-E0334E979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2B61F-7C8C-424C-BD65-72EEED9A3D0E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77C4EC-293B-2998-8D09-DD00A2361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830707-9060-824B-2331-5B10BD652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1D9A0-217D-4C8D-9F64-6EFF85EBD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9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04EAF35-589F-4EAF-52EA-3A336551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CDF1A5-92F1-7156-3C17-325F1EAA5A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53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19CA473-53DA-67AD-2C51-DC806586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083C62-191F-3D59-692E-95084A2B8D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3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D083E93-B0F9-F206-C987-31EFCB9F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4BC8BB-ED01-DB38-5D84-B84B0E4C73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7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F064FC2-899F-7F65-E102-4BBED277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C6A67F-2853-530D-170A-17055FD26B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05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902B89D-66B7-1A7F-1D01-CEB4E734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ABCDB0-78FE-A0E2-077A-C9AAE16C65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26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5192C36-7EF9-F7B0-F17C-3295FBD3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76A5C3-E7D2-468A-E8AD-E2A88E1347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7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741E2A7-06A2-5864-0E72-6176C5DB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EB6A0C-423C-C63B-A4F0-EACF765E9B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2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AF1AB96-637C-E47F-DFC6-9EE94758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FDE3D6-2EB0-2205-CE44-484498B9C6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2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5D21AFF-E85C-F8BF-CE4A-BFF94117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B2D1C6-309F-F3C0-A462-1B080DB796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8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B22183E-D2BE-67FA-272F-26606F900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58E273-4E42-D93D-89C8-8817D1DCA1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9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E3B389A-11A1-FD80-0481-9D4842C8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DF2F0-3E84-66A7-C1C0-3F3F370596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6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44784AB-2EE0-8BC6-8BB0-9EC869CF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FC4A15-A5BA-2281-DF3C-4B3925623D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FA0BAFB-C36C-6C03-8A7B-1B48790F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0F0FC5-E23E-FE54-556E-9263C75306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5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86FE1D1-C373-D5C1-F9F3-9F9B059D4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3D3599-5642-54BA-1606-8743752AFC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50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2023-08-04T06:06:55Z</dcterms:created>
  <dcterms:modified xsi:type="dcterms:W3CDTF">2023-08-04T06:06:55Z</dcterms:modified>
</cp:coreProperties>
</file>